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heikh Ahmad Shah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245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4-03-15T17:24:29.955" idx="1">
    <p:pos x="3909" y="2571"/>
    <p:text>These are same designs with different colors.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bcebf5e7a4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2bcebf5e7a4_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bcebf5e7a4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2bcebf5e7a4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2bd25491422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2bd25491422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bd2549142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2bd2549142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2bd25491422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2bd25491422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bd25491422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2bd25491422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bd25491422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2bd25491422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2bd25491422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2bd25491422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2bd25491422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2bd25491422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bd50f0466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bd50f0466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c33e78aa73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c33e78aa73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bcebf5e7a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2bcebf5e7a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bcebf5e7a4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2bcebf5e7a4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bcebf5e7a4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bcebf5e7a4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bcebf5e7a4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bcebf5e7a4_0_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bcebf5e7a4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2bcebf5e7a4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bcebf5e7a4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bcebf5e7a4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7" Type="http://schemas.openxmlformats.org/officeDocument/2006/relationships/image" Target="../media/image4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0" y="744575"/>
            <a:ext cx="8520600" cy="116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/>
              <a:t>Module 5</a:t>
            </a:r>
            <a:br>
              <a:rPr lang="en" dirty="0"/>
            </a:br>
            <a:r>
              <a:rPr lang="en" sz="3600" dirty="0"/>
              <a:t>Building the Greenhouse!</a:t>
            </a:r>
            <a:endParaRPr dirty="0"/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t="17614" r="1951"/>
          <a:stretch/>
        </p:blipFill>
        <p:spPr>
          <a:xfrm>
            <a:off x="2783430" y="2059932"/>
            <a:ext cx="3721280" cy="2348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2"/>
          <p:cNvSpPr txBox="1">
            <a:spLocks noGrp="1"/>
          </p:cNvSpPr>
          <p:nvPr>
            <p:ph type="body" idx="1"/>
          </p:nvPr>
        </p:nvSpPr>
        <p:spPr>
          <a:xfrm>
            <a:off x="340350" y="8014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Now, you can use the same silver/green part to put the OLED Screen</a:t>
            </a: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Now, you can use the red 3D printed part for the AHT20 sensor:</a:t>
            </a:r>
            <a:endParaRPr/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69" name="Google Shape;169;p22"/>
          <p:cNvSpPr txBox="1">
            <a:spLocks noGrp="1"/>
          </p:cNvSpPr>
          <p:nvPr>
            <p:ph type="title"/>
          </p:nvPr>
        </p:nvSpPr>
        <p:spPr>
          <a:xfrm>
            <a:off x="311700" y="2287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Attaching the 3D Pieces</a:t>
            </a:r>
            <a:endParaRPr/>
          </a:p>
        </p:txBody>
      </p:sp>
      <p:pic>
        <p:nvPicPr>
          <p:cNvPr id="170" name="Google Shape;170;p22"/>
          <p:cNvPicPr preferRelativeResize="0"/>
          <p:nvPr/>
        </p:nvPicPr>
        <p:blipFill rotWithShape="1">
          <a:blip r:embed="rId3">
            <a:alphaModFix/>
          </a:blip>
          <a:srcRect l="10785" t="20071" b="19362"/>
          <a:stretch/>
        </p:blipFill>
        <p:spPr>
          <a:xfrm>
            <a:off x="2672000" y="1254750"/>
            <a:ext cx="2895677" cy="1475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2"/>
          <p:cNvPicPr preferRelativeResize="0"/>
          <p:nvPr/>
        </p:nvPicPr>
        <p:blipFill rotWithShape="1">
          <a:blip r:embed="rId4">
            <a:alphaModFix/>
          </a:blip>
          <a:srcRect l="36358" t="41340" r="21368" b="27470"/>
          <a:stretch/>
        </p:blipFill>
        <p:spPr>
          <a:xfrm>
            <a:off x="1332775" y="3183350"/>
            <a:ext cx="1632875" cy="1604198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2"/>
          <p:cNvSpPr txBox="1"/>
          <p:nvPr/>
        </p:nvSpPr>
        <p:spPr>
          <a:xfrm>
            <a:off x="4589350" y="3711175"/>
            <a:ext cx="2467800" cy="8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</a:rPr>
              <a:t>(Remember to attach the long four-pin wire, not the short ones, as we need to place the sensor inside the greenhouse)</a:t>
            </a:r>
            <a:endParaRPr sz="1300">
              <a:solidFill>
                <a:schemeClr val="dk2"/>
              </a:solidFill>
            </a:endParaRPr>
          </a:p>
        </p:txBody>
      </p:sp>
      <p:sp>
        <p:nvSpPr>
          <p:cNvPr id="173" name="Google Shape;173;p22"/>
          <p:cNvSpPr txBox="1"/>
          <p:nvPr/>
        </p:nvSpPr>
        <p:spPr>
          <a:xfrm>
            <a:off x="4486000" y="3410275"/>
            <a:ext cx="422700" cy="3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</a:rPr>
              <a:t>💡</a:t>
            </a:r>
            <a:endParaRPr sz="2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3"/>
          <p:cNvSpPr txBox="1">
            <a:spLocks noGrp="1"/>
          </p:cNvSpPr>
          <p:nvPr>
            <p:ph type="body" idx="1"/>
          </p:nvPr>
        </p:nvSpPr>
        <p:spPr>
          <a:xfrm>
            <a:off x="340350" y="801425"/>
            <a:ext cx="45948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Attach the Temperature and Humidity sensor inside of the greenhouse using the long 4-pin wire.</a:t>
            </a:r>
            <a:br>
              <a:rPr lang="en"/>
            </a:b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Use the small holes of the long side to put through the long four-pin wire.</a:t>
            </a: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Attach the light sensor using the White 3D part:`</a:t>
            </a:r>
            <a:endParaRPr/>
          </a:p>
        </p:txBody>
      </p:sp>
      <p:sp>
        <p:nvSpPr>
          <p:cNvPr id="179" name="Google Shape;179;p23"/>
          <p:cNvSpPr txBox="1">
            <a:spLocks noGrp="1"/>
          </p:cNvSpPr>
          <p:nvPr>
            <p:ph type="title"/>
          </p:nvPr>
        </p:nvSpPr>
        <p:spPr>
          <a:xfrm>
            <a:off x="311700" y="2287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Attaching the 3D Pieces</a:t>
            </a:r>
            <a:endParaRPr/>
          </a:p>
        </p:txBody>
      </p:sp>
      <p:pic>
        <p:nvPicPr>
          <p:cNvPr id="180" name="Google Shape;180;p23"/>
          <p:cNvPicPr preferRelativeResize="0"/>
          <p:nvPr/>
        </p:nvPicPr>
        <p:blipFill rotWithShape="1">
          <a:blip r:embed="rId3">
            <a:alphaModFix/>
          </a:blip>
          <a:srcRect l="6991" t="1557" r="27236" b="19770"/>
          <a:stretch/>
        </p:blipFill>
        <p:spPr>
          <a:xfrm>
            <a:off x="5271750" y="340186"/>
            <a:ext cx="2812027" cy="2525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3"/>
          <p:cNvPicPr preferRelativeResize="0"/>
          <p:nvPr/>
        </p:nvPicPr>
        <p:blipFill rotWithShape="1">
          <a:blip r:embed="rId4">
            <a:alphaModFix/>
          </a:blip>
          <a:srcRect l="23171" t="34937" b="20961"/>
          <a:stretch/>
        </p:blipFill>
        <p:spPr>
          <a:xfrm>
            <a:off x="5092650" y="3430350"/>
            <a:ext cx="3342751" cy="14409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4"/>
          <p:cNvSpPr txBox="1">
            <a:spLocks noGrp="1"/>
          </p:cNvSpPr>
          <p:nvPr>
            <p:ph type="body" idx="1"/>
          </p:nvPr>
        </p:nvSpPr>
        <p:spPr>
          <a:xfrm>
            <a:off x="340350" y="801425"/>
            <a:ext cx="8283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Attach the Neopixel LED light to the P0 port of the Shield:</a:t>
            </a: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You can use these clips to attach the Neopixel LED light around the greenhouse.</a:t>
            </a: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title"/>
          </p:nvPr>
        </p:nvSpPr>
        <p:spPr>
          <a:xfrm>
            <a:off x="311700" y="2287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Attaching the 3D Pieces</a:t>
            </a:r>
            <a:endParaRPr/>
          </a:p>
        </p:txBody>
      </p:sp>
      <p:pic>
        <p:nvPicPr>
          <p:cNvPr id="188" name="Google Shape;188;p24"/>
          <p:cNvPicPr preferRelativeResize="0"/>
          <p:nvPr/>
        </p:nvPicPr>
        <p:blipFill rotWithShape="1">
          <a:blip r:embed="rId3">
            <a:alphaModFix/>
          </a:blip>
          <a:srcRect l="23800" t="41803" r="44787" b="22246"/>
          <a:stretch/>
        </p:blipFill>
        <p:spPr>
          <a:xfrm>
            <a:off x="2503888" y="3443738"/>
            <a:ext cx="1236127" cy="106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24"/>
          <p:cNvPicPr preferRelativeResize="0"/>
          <p:nvPr/>
        </p:nvPicPr>
        <p:blipFill rotWithShape="1">
          <a:blip r:embed="rId4">
            <a:alphaModFix/>
          </a:blip>
          <a:srcRect t="36648"/>
          <a:stretch/>
        </p:blipFill>
        <p:spPr>
          <a:xfrm>
            <a:off x="4171475" y="3291350"/>
            <a:ext cx="2998548" cy="1426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4"/>
          <p:cNvPicPr preferRelativeResize="0"/>
          <p:nvPr/>
        </p:nvPicPr>
        <p:blipFill rotWithShape="1">
          <a:blip r:embed="rId5">
            <a:alphaModFix/>
          </a:blip>
          <a:srcRect l="22438" t="22269" r="30192" b="23848"/>
          <a:stretch/>
        </p:blipFill>
        <p:spPr>
          <a:xfrm>
            <a:off x="952671" y="3479363"/>
            <a:ext cx="1160202" cy="991176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4"/>
          <p:cNvSpPr txBox="1"/>
          <p:nvPr/>
        </p:nvSpPr>
        <p:spPr>
          <a:xfrm>
            <a:off x="2730550" y="1912850"/>
            <a:ext cx="916200" cy="4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P0 port</a:t>
            </a:r>
            <a:endParaRPr sz="1200">
              <a:solidFill>
                <a:schemeClr val="dk2"/>
              </a:solidFill>
            </a:endParaRPr>
          </a:p>
        </p:txBody>
      </p:sp>
      <p:pic>
        <p:nvPicPr>
          <p:cNvPr id="192" name="Google Shape;192;p24"/>
          <p:cNvPicPr preferRelativeResize="0"/>
          <p:nvPr/>
        </p:nvPicPr>
        <p:blipFill rotWithShape="1">
          <a:blip r:embed="rId6">
            <a:alphaModFix/>
          </a:blip>
          <a:srcRect l="14096" t="8975"/>
          <a:stretch/>
        </p:blipFill>
        <p:spPr>
          <a:xfrm>
            <a:off x="3899432" y="1294625"/>
            <a:ext cx="1792742" cy="14265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3" name="Google Shape;193;p24"/>
          <p:cNvCxnSpPr/>
          <p:nvPr/>
        </p:nvCxnSpPr>
        <p:spPr>
          <a:xfrm>
            <a:off x="3403350" y="2127975"/>
            <a:ext cx="1121400" cy="1281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5"/>
          <p:cNvSpPr txBox="1">
            <a:spLocks noGrp="1"/>
          </p:cNvSpPr>
          <p:nvPr>
            <p:ph type="body" idx="1"/>
          </p:nvPr>
        </p:nvSpPr>
        <p:spPr>
          <a:xfrm>
            <a:off x="375375" y="801425"/>
            <a:ext cx="8271600" cy="39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You can slide in the fan inside the blue 3D printed part</a:t>
            </a: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To attach the fan to the window, you can put the fan inside and attach the cross-shaped part with a nut from outside:</a:t>
            </a:r>
            <a:endParaRPr/>
          </a:p>
        </p:txBody>
      </p:sp>
      <p:sp>
        <p:nvSpPr>
          <p:cNvPr id="199" name="Google Shape;199;p25"/>
          <p:cNvSpPr txBox="1">
            <a:spLocks noGrp="1"/>
          </p:cNvSpPr>
          <p:nvPr>
            <p:ph type="title"/>
          </p:nvPr>
        </p:nvSpPr>
        <p:spPr>
          <a:xfrm>
            <a:off x="311700" y="2287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Attaching the 3D Pieces</a:t>
            </a:r>
            <a:endParaRPr/>
          </a:p>
        </p:txBody>
      </p:sp>
      <p:pic>
        <p:nvPicPr>
          <p:cNvPr id="200" name="Google Shape;200;p25"/>
          <p:cNvPicPr preferRelativeResize="0"/>
          <p:nvPr/>
        </p:nvPicPr>
        <p:blipFill rotWithShape="1">
          <a:blip r:embed="rId3">
            <a:alphaModFix/>
          </a:blip>
          <a:srcRect l="6697" t="29914" r="24535" b="18204"/>
          <a:stretch/>
        </p:blipFill>
        <p:spPr>
          <a:xfrm>
            <a:off x="1328200" y="1253925"/>
            <a:ext cx="1421752" cy="14292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1" name="Google Shape;201;p25"/>
          <p:cNvCxnSpPr/>
          <p:nvPr/>
        </p:nvCxnSpPr>
        <p:spPr>
          <a:xfrm>
            <a:off x="3054488" y="1968525"/>
            <a:ext cx="76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202" name="Google Shape;202;p25"/>
          <p:cNvPicPr preferRelativeResize="0"/>
          <p:nvPr/>
        </p:nvPicPr>
        <p:blipFill rotWithShape="1">
          <a:blip r:embed="rId4">
            <a:alphaModFix/>
          </a:blip>
          <a:srcRect l="8040" t="31109" r="28947" b="23006"/>
          <a:stretch/>
        </p:blipFill>
        <p:spPr>
          <a:xfrm>
            <a:off x="4262725" y="1253925"/>
            <a:ext cx="1473992" cy="1429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5"/>
          <p:cNvPicPr preferRelativeResize="0"/>
          <p:nvPr/>
        </p:nvPicPr>
        <p:blipFill rotWithShape="1">
          <a:blip r:embed="rId5">
            <a:alphaModFix/>
          </a:blip>
          <a:srcRect l="27578" t="22286" r="20562" b="23383"/>
          <a:stretch/>
        </p:blipFill>
        <p:spPr>
          <a:xfrm>
            <a:off x="1678100" y="3457775"/>
            <a:ext cx="1099401" cy="153379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4" name="Google Shape;204;p25"/>
          <p:cNvCxnSpPr/>
          <p:nvPr/>
        </p:nvCxnSpPr>
        <p:spPr>
          <a:xfrm>
            <a:off x="3171863" y="4256175"/>
            <a:ext cx="76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205" name="Google Shape;205;p25"/>
          <p:cNvPicPr preferRelativeResize="0"/>
          <p:nvPr/>
        </p:nvPicPr>
        <p:blipFill rotWithShape="1">
          <a:blip r:embed="rId6">
            <a:alphaModFix/>
          </a:blip>
          <a:srcRect l="20851" t="14938" r="12016" b="25830"/>
          <a:stretch/>
        </p:blipFill>
        <p:spPr>
          <a:xfrm>
            <a:off x="4335451" y="3520787"/>
            <a:ext cx="1250999" cy="1470776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5"/>
          <p:cNvSpPr txBox="1"/>
          <p:nvPr/>
        </p:nvSpPr>
        <p:spPr>
          <a:xfrm>
            <a:off x="6721025" y="3307200"/>
            <a:ext cx="2157000" cy="13587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</a:rPr>
              <a:t>You can also attach the fan outside:</a:t>
            </a:r>
            <a:endParaRPr sz="1300">
              <a:solidFill>
                <a:schemeClr val="dk2"/>
              </a:solidFill>
            </a:endParaRPr>
          </a:p>
        </p:txBody>
      </p:sp>
      <p:pic>
        <p:nvPicPr>
          <p:cNvPr id="207" name="Google Shape;207;p25"/>
          <p:cNvPicPr preferRelativeResize="0"/>
          <p:nvPr/>
        </p:nvPicPr>
        <p:blipFill rotWithShape="1">
          <a:blip r:embed="rId7">
            <a:alphaModFix/>
          </a:blip>
          <a:srcRect l="20894" t="22592" r="33385" b="39689"/>
          <a:stretch/>
        </p:blipFill>
        <p:spPr>
          <a:xfrm>
            <a:off x="7703975" y="3629350"/>
            <a:ext cx="942999" cy="10365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8" name="Google Shape;208;p25"/>
          <p:cNvCxnSpPr/>
          <p:nvPr/>
        </p:nvCxnSpPr>
        <p:spPr>
          <a:xfrm rot="10800000" flipH="1">
            <a:off x="4262700" y="4616800"/>
            <a:ext cx="406200" cy="1962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09" name="Google Shape;209;p25"/>
          <p:cNvSpPr txBox="1"/>
          <p:nvPr/>
        </p:nvSpPr>
        <p:spPr>
          <a:xfrm>
            <a:off x="3931850" y="4651075"/>
            <a:ext cx="455400" cy="4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Nut</a:t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6"/>
          <p:cNvSpPr txBox="1">
            <a:spLocks noGrp="1"/>
          </p:cNvSpPr>
          <p:nvPr>
            <p:ph type="body" idx="1"/>
          </p:nvPr>
        </p:nvSpPr>
        <p:spPr>
          <a:xfrm>
            <a:off x="340350" y="801425"/>
            <a:ext cx="6086400" cy="39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There are 3 relays in the relay box that you can use. You can attach 1st and 2nd relay to P1 and P2 (Also, there are P8, P12, and P16 ports). </a:t>
            </a:r>
            <a:endParaRPr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FF0000"/>
              </a:solidFill>
            </a:endParaRPr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Here, four-pin wire from Relay-1 is connected to the P1 port.</a:t>
            </a:r>
            <a:br>
              <a:rPr lang="en"/>
            </a:br>
            <a:br>
              <a:rPr lang="en"/>
            </a:b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And then, four-pin wire from Relay-2 is connected to the P2 port.</a:t>
            </a:r>
            <a:br>
              <a:rPr lang="en"/>
            </a:br>
            <a:endParaRPr/>
          </a:p>
        </p:txBody>
      </p:sp>
      <p:sp>
        <p:nvSpPr>
          <p:cNvPr id="215" name="Google Shape;215;p26"/>
          <p:cNvSpPr txBox="1">
            <a:spLocks noGrp="1"/>
          </p:cNvSpPr>
          <p:nvPr>
            <p:ph type="title"/>
          </p:nvPr>
        </p:nvSpPr>
        <p:spPr>
          <a:xfrm>
            <a:off x="311700" y="2287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Attaching the 3D Pieces</a:t>
            </a:r>
            <a:endParaRPr/>
          </a:p>
        </p:txBody>
      </p:sp>
      <p:pic>
        <p:nvPicPr>
          <p:cNvPr id="216" name="Google Shape;216;p26"/>
          <p:cNvPicPr preferRelativeResize="0"/>
          <p:nvPr/>
        </p:nvPicPr>
        <p:blipFill rotWithShape="1">
          <a:blip r:embed="rId3">
            <a:alphaModFix/>
          </a:blip>
          <a:srcRect t="30663" b="12009"/>
          <a:stretch/>
        </p:blipFill>
        <p:spPr>
          <a:xfrm>
            <a:off x="6468978" y="687857"/>
            <a:ext cx="2192373" cy="163602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7" name="Google Shape;217;p26"/>
          <p:cNvCxnSpPr/>
          <p:nvPr/>
        </p:nvCxnSpPr>
        <p:spPr>
          <a:xfrm rot="10800000">
            <a:off x="8062640" y="1844076"/>
            <a:ext cx="255000" cy="6543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18" name="Google Shape;218;p26"/>
          <p:cNvSpPr txBox="1"/>
          <p:nvPr/>
        </p:nvSpPr>
        <p:spPr>
          <a:xfrm>
            <a:off x="7927278" y="2392424"/>
            <a:ext cx="1096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P1 port</a:t>
            </a:r>
            <a:endParaRPr sz="1600">
              <a:solidFill>
                <a:schemeClr val="dk2"/>
              </a:solidFill>
            </a:endParaRPr>
          </a:p>
        </p:txBody>
      </p:sp>
      <p:pic>
        <p:nvPicPr>
          <p:cNvPr id="219" name="Google Shape;219;p26"/>
          <p:cNvPicPr preferRelativeResize="0"/>
          <p:nvPr/>
        </p:nvPicPr>
        <p:blipFill rotWithShape="1">
          <a:blip r:embed="rId4">
            <a:alphaModFix/>
          </a:blip>
          <a:srcRect t="25521" b="14157"/>
          <a:stretch/>
        </p:blipFill>
        <p:spPr>
          <a:xfrm>
            <a:off x="6426749" y="2816949"/>
            <a:ext cx="2240874" cy="17999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0" name="Google Shape;220;p26"/>
          <p:cNvCxnSpPr/>
          <p:nvPr/>
        </p:nvCxnSpPr>
        <p:spPr>
          <a:xfrm rot="10800000">
            <a:off x="8290000" y="3923475"/>
            <a:ext cx="90900" cy="8265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21" name="Google Shape;221;p26"/>
          <p:cNvSpPr txBox="1"/>
          <p:nvPr/>
        </p:nvSpPr>
        <p:spPr>
          <a:xfrm>
            <a:off x="7974603" y="4606449"/>
            <a:ext cx="1096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P2 port</a:t>
            </a:r>
            <a:endParaRPr sz="16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p27"/>
          <p:cNvPicPr preferRelativeResize="0"/>
          <p:nvPr/>
        </p:nvPicPr>
        <p:blipFill rotWithShape="1">
          <a:blip r:embed="rId3">
            <a:alphaModFix/>
          </a:blip>
          <a:srcRect l="13412" b="27667"/>
          <a:stretch/>
        </p:blipFill>
        <p:spPr>
          <a:xfrm>
            <a:off x="4905900" y="1538450"/>
            <a:ext cx="2438425" cy="2713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7"/>
          <p:cNvPicPr preferRelativeResize="0"/>
          <p:nvPr/>
        </p:nvPicPr>
        <p:blipFill rotWithShape="1">
          <a:blip r:embed="rId4">
            <a:alphaModFix/>
          </a:blip>
          <a:srcRect b="10610"/>
          <a:stretch/>
        </p:blipFill>
        <p:spPr>
          <a:xfrm>
            <a:off x="1405875" y="1574100"/>
            <a:ext cx="2202726" cy="2622552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27"/>
          <p:cNvSpPr txBox="1">
            <a:spLocks noGrp="1"/>
          </p:cNvSpPr>
          <p:nvPr>
            <p:ph type="body" idx="1"/>
          </p:nvPr>
        </p:nvSpPr>
        <p:spPr>
          <a:xfrm>
            <a:off x="403400" y="773400"/>
            <a:ext cx="8397600" cy="39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You can attach fan and light to the ports 1A and 2A of the relay box (there is also a spare port, 3A, at the bottom)</a:t>
            </a:r>
            <a:endParaRPr/>
          </a:p>
        </p:txBody>
      </p:sp>
      <p:sp>
        <p:nvSpPr>
          <p:cNvPr id="229" name="Google Shape;229;p27"/>
          <p:cNvSpPr txBox="1">
            <a:spLocks noGrp="1"/>
          </p:cNvSpPr>
          <p:nvPr>
            <p:ph type="title"/>
          </p:nvPr>
        </p:nvSpPr>
        <p:spPr>
          <a:xfrm>
            <a:off x="311700" y="2287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Attaching the 3D Pieces</a:t>
            </a:r>
            <a:endParaRPr/>
          </a:p>
        </p:txBody>
      </p:sp>
      <p:cxnSp>
        <p:nvCxnSpPr>
          <p:cNvPr id="230" name="Google Shape;230;p27"/>
          <p:cNvCxnSpPr/>
          <p:nvPr/>
        </p:nvCxnSpPr>
        <p:spPr>
          <a:xfrm rot="10800000">
            <a:off x="2379825" y="3440975"/>
            <a:ext cx="1329600" cy="4125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1" name="Google Shape;231;p27"/>
          <p:cNvSpPr txBox="1"/>
          <p:nvPr/>
        </p:nvSpPr>
        <p:spPr>
          <a:xfrm>
            <a:off x="3633228" y="3672224"/>
            <a:ext cx="1096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1A port</a:t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232" name="Google Shape;232;p27"/>
          <p:cNvSpPr txBox="1"/>
          <p:nvPr/>
        </p:nvSpPr>
        <p:spPr>
          <a:xfrm>
            <a:off x="5397253" y="3929674"/>
            <a:ext cx="1096500" cy="2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00"/>
                </a:solidFill>
              </a:rPr>
              <a:t>2A port</a:t>
            </a:r>
            <a:endParaRPr sz="1200">
              <a:solidFill>
                <a:srgbClr val="FFFF00"/>
              </a:solidFill>
            </a:endParaRPr>
          </a:p>
        </p:txBody>
      </p:sp>
      <p:cxnSp>
        <p:nvCxnSpPr>
          <p:cNvPr id="233" name="Google Shape;233;p27"/>
          <p:cNvCxnSpPr/>
          <p:nvPr/>
        </p:nvCxnSpPr>
        <p:spPr>
          <a:xfrm rot="10800000">
            <a:off x="5221625" y="3259675"/>
            <a:ext cx="406800" cy="7689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34" name="Google Shape;234;p27"/>
          <p:cNvSpPr txBox="1"/>
          <p:nvPr/>
        </p:nvSpPr>
        <p:spPr>
          <a:xfrm>
            <a:off x="1349175" y="4100000"/>
            <a:ext cx="2518800" cy="2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Fan connected to 1A port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235" name="Google Shape;235;p27"/>
          <p:cNvSpPr txBox="1"/>
          <p:nvPr/>
        </p:nvSpPr>
        <p:spPr>
          <a:xfrm>
            <a:off x="4865713" y="4176200"/>
            <a:ext cx="2518800" cy="2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Light connected to 2A port</a:t>
            </a:r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8"/>
          <p:cNvSpPr txBox="1">
            <a:spLocks noGrp="1"/>
          </p:cNvSpPr>
          <p:nvPr>
            <p:ph type="body" idx="1"/>
          </p:nvPr>
        </p:nvSpPr>
        <p:spPr>
          <a:xfrm>
            <a:off x="403400" y="773400"/>
            <a:ext cx="8397600" cy="76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If you want to place the place the fan a bit far away from the relay box, you can use the extender cord</a:t>
            </a:r>
            <a:endParaRPr/>
          </a:p>
        </p:txBody>
      </p:sp>
      <p:sp>
        <p:nvSpPr>
          <p:cNvPr id="241" name="Google Shape;241;p28"/>
          <p:cNvSpPr txBox="1">
            <a:spLocks noGrp="1"/>
          </p:cNvSpPr>
          <p:nvPr>
            <p:ph type="title"/>
          </p:nvPr>
        </p:nvSpPr>
        <p:spPr>
          <a:xfrm>
            <a:off x="311700" y="2287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Attaching the 3D Pieces</a:t>
            </a:r>
            <a:endParaRPr/>
          </a:p>
        </p:txBody>
      </p:sp>
      <p:sp>
        <p:nvSpPr>
          <p:cNvPr id="242" name="Google Shape;242;p28"/>
          <p:cNvSpPr txBox="1"/>
          <p:nvPr/>
        </p:nvSpPr>
        <p:spPr>
          <a:xfrm>
            <a:off x="1522575" y="3553175"/>
            <a:ext cx="2518800" cy="3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Extender cord</a:t>
            </a:r>
            <a:endParaRPr>
              <a:solidFill>
                <a:schemeClr val="dk2"/>
              </a:solidFill>
            </a:endParaRPr>
          </a:p>
        </p:txBody>
      </p:sp>
      <p:pic>
        <p:nvPicPr>
          <p:cNvPr id="243" name="Google Shape;243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2629" y="2045025"/>
            <a:ext cx="2066924" cy="1552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88176" y="1542300"/>
            <a:ext cx="3709599" cy="2785826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28"/>
          <p:cNvSpPr txBox="1"/>
          <p:nvPr/>
        </p:nvSpPr>
        <p:spPr>
          <a:xfrm>
            <a:off x="3623525" y="4306625"/>
            <a:ext cx="4326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Fan connected to the relay box using the extender</a:t>
            </a:r>
            <a:endParaRPr>
              <a:solidFill>
                <a:schemeClr val="dk2"/>
              </a:solidFill>
            </a:endParaRPr>
          </a:p>
        </p:txBody>
      </p:sp>
      <p:cxnSp>
        <p:nvCxnSpPr>
          <p:cNvPr id="246" name="Google Shape;246;p28"/>
          <p:cNvCxnSpPr/>
          <p:nvPr/>
        </p:nvCxnSpPr>
        <p:spPr>
          <a:xfrm flipH="1">
            <a:off x="7219525" y="2473150"/>
            <a:ext cx="660900" cy="1362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47" name="Google Shape;247;p28"/>
          <p:cNvSpPr txBox="1"/>
          <p:nvPr/>
        </p:nvSpPr>
        <p:spPr>
          <a:xfrm>
            <a:off x="7880425" y="2211251"/>
            <a:ext cx="1096500" cy="3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Extender cord</a:t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9"/>
          <p:cNvSpPr txBox="1">
            <a:spLocks noGrp="1"/>
          </p:cNvSpPr>
          <p:nvPr>
            <p:ph type="body" idx="1"/>
          </p:nvPr>
        </p:nvSpPr>
        <p:spPr>
          <a:xfrm>
            <a:off x="403400" y="773400"/>
            <a:ext cx="8397600" cy="41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457200" lvl="0" indent="-325755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Now, make sure, you also connect the power source to the 1B and 2B port.</a:t>
            </a:r>
            <a:endParaRPr/>
          </a:p>
        </p:txBody>
      </p:sp>
      <p:sp>
        <p:nvSpPr>
          <p:cNvPr id="253" name="Google Shape;253;p29"/>
          <p:cNvSpPr txBox="1">
            <a:spLocks noGrp="1"/>
          </p:cNvSpPr>
          <p:nvPr>
            <p:ph type="title"/>
          </p:nvPr>
        </p:nvSpPr>
        <p:spPr>
          <a:xfrm>
            <a:off x="311700" y="2287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Attaching the 3D Pieces</a:t>
            </a:r>
            <a:endParaRPr/>
          </a:p>
        </p:txBody>
      </p:sp>
      <p:pic>
        <p:nvPicPr>
          <p:cNvPr id="254" name="Google Shape;25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9700" y="1300200"/>
            <a:ext cx="2016749" cy="2685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54375" y="1338300"/>
            <a:ext cx="2016749" cy="2685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0"/>
          <p:cNvSpPr txBox="1">
            <a:spLocks noGrp="1"/>
          </p:cNvSpPr>
          <p:nvPr>
            <p:ph type="body" idx="1"/>
          </p:nvPr>
        </p:nvSpPr>
        <p:spPr>
          <a:xfrm>
            <a:off x="1181650" y="773400"/>
            <a:ext cx="6933600" cy="41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If you connect everything, the greenhouse should look something like this:</a:t>
            </a:r>
            <a:endParaRPr/>
          </a:p>
        </p:txBody>
      </p:sp>
      <p:sp>
        <p:nvSpPr>
          <p:cNvPr id="261" name="Google Shape;261;p30"/>
          <p:cNvSpPr txBox="1">
            <a:spLocks noGrp="1"/>
          </p:cNvSpPr>
          <p:nvPr>
            <p:ph type="title"/>
          </p:nvPr>
        </p:nvSpPr>
        <p:spPr>
          <a:xfrm>
            <a:off x="311700" y="2287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Final Greenhouse:</a:t>
            </a:r>
            <a:endParaRPr/>
          </a:p>
        </p:txBody>
      </p:sp>
      <p:pic>
        <p:nvPicPr>
          <p:cNvPr id="262" name="Google Shape;262;p30"/>
          <p:cNvPicPr preferRelativeResize="0"/>
          <p:nvPr/>
        </p:nvPicPr>
        <p:blipFill rotWithShape="1">
          <a:blip r:embed="rId3">
            <a:alphaModFix/>
          </a:blip>
          <a:srcRect t="17614" r="1951"/>
          <a:stretch/>
        </p:blipFill>
        <p:spPr>
          <a:xfrm>
            <a:off x="1462075" y="1185900"/>
            <a:ext cx="5973299" cy="376922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3" name="Google Shape;263;p30"/>
          <p:cNvCxnSpPr/>
          <p:nvPr/>
        </p:nvCxnSpPr>
        <p:spPr>
          <a:xfrm rot="10800000">
            <a:off x="7008350" y="2550325"/>
            <a:ext cx="763200" cy="2310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64" name="Google Shape;264;p30"/>
          <p:cNvSpPr txBox="1"/>
          <p:nvPr/>
        </p:nvSpPr>
        <p:spPr>
          <a:xfrm>
            <a:off x="7735800" y="2101150"/>
            <a:ext cx="1364700" cy="13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💡</a:t>
            </a:r>
            <a:br>
              <a:rPr lang="en" sz="1200">
                <a:solidFill>
                  <a:schemeClr val="dk2"/>
                </a:solidFill>
              </a:rPr>
            </a:br>
            <a:r>
              <a:rPr lang="en" sz="1200">
                <a:solidFill>
                  <a:schemeClr val="dk2"/>
                </a:solidFill>
              </a:rPr>
              <a:t>The Temperature and Humidity sensor (AHT20) is inside of the greenhouse</a:t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ctrTitle"/>
          </p:nvPr>
        </p:nvSpPr>
        <p:spPr>
          <a:xfrm>
            <a:off x="311700" y="17307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3D printed parts needed… </a:t>
            </a:r>
            <a:endParaRPr/>
          </a:p>
        </p:txBody>
      </p:sp>
      <p:pic>
        <p:nvPicPr>
          <p:cNvPr id="61" name="Google Shape;61;p14"/>
          <p:cNvPicPr preferRelativeResize="0"/>
          <p:nvPr/>
        </p:nvPicPr>
        <p:blipFill rotWithShape="1">
          <a:blip r:embed="rId3">
            <a:alphaModFix/>
          </a:blip>
          <a:srcRect t="16631" b="15123"/>
          <a:stretch/>
        </p:blipFill>
        <p:spPr>
          <a:xfrm>
            <a:off x="628650" y="1333500"/>
            <a:ext cx="2540050" cy="2309827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 txBox="1"/>
          <p:nvPr/>
        </p:nvSpPr>
        <p:spPr>
          <a:xfrm>
            <a:off x="566750" y="3929075"/>
            <a:ext cx="2500200" cy="5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Corner 3D parts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63" name="Google Shape;63;p14"/>
          <p:cNvPicPr preferRelativeResize="0"/>
          <p:nvPr/>
        </p:nvPicPr>
        <p:blipFill rotWithShape="1">
          <a:blip r:embed="rId4">
            <a:alphaModFix/>
          </a:blip>
          <a:srcRect l="4525" t="24002" b="8366"/>
          <a:stretch/>
        </p:blipFill>
        <p:spPr>
          <a:xfrm>
            <a:off x="3448650" y="1428763"/>
            <a:ext cx="2246699" cy="2119301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/>
        </p:nvSpPr>
        <p:spPr>
          <a:xfrm>
            <a:off x="3386150" y="3929075"/>
            <a:ext cx="2500200" cy="5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3D print for Shield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65" name="Google Shape;65;p14"/>
          <p:cNvPicPr preferRelativeResize="0"/>
          <p:nvPr/>
        </p:nvPicPr>
        <p:blipFill rotWithShape="1">
          <a:blip r:embed="rId5">
            <a:alphaModFix/>
          </a:blip>
          <a:srcRect l="17516" t="37534" r="12888" b="27419"/>
          <a:stretch/>
        </p:blipFill>
        <p:spPr>
          <a:xfrm>
            <a:off x="6453175" y="1428775"/>
            <a:ext cx="1881974" cy="1262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 rotWithShape="1">
          <a:blip r:embed="rId6">
            <a:alphaModFix/>
          </a:blip>
          <a:srcRect l="15353" t="36945" r="13136" b="26942"/>
          <a:stretch/>
        </p:blipFill>
        <p:spPr>
          <a:xfrm>
            <a:off x="6427152" y="2757325"/>
            <a:ext cx="1881974" cy="126549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4"/>
          <p:cNvSpPr txBox="1"/>
          <p:nvPr/>
        </p:nvSpPr>
        <p:spPr>
          <a:xfrm>
            <a:off x="6205550" y="4081475"/>
            <a:ext cx="2500200" cy="5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3D print for I2C Hub/ OLED Screen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>
            <a:spLocks noGrp="1"/>
          </p:cNvSpPr>
          <p:nvPr>
            <p:ph type="ctrTitle"/>
          </p:nvPr>
        </p:nvSpPr>
        <p:spPr>
          <a:xfrm>
            <a:off x="311700" y="17307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3D printed parts needed… </a:t>
            </a:r>
            <a:endParaRPr/>
          </a:p>
        </p:txBody>
      </p:sp>
      <p:sp>
        <p:nvSpPr>
          <p:cNvPr id="73" name="Google Shape;73;p15"/>
          <p:cNvSpPr txBox="1"/>
          <p:nvPr/>
        </p:nvSpPr>
        <p:spPr>
          <a:xfrm>
            <a:off x="609300" y="3738575"/>
            <a:ext cx="1905000" cy="5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3D part for AHT20 Sensor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74" name="Google Shape;74;p15"/>
          <p:cNvSpPr txBox="1"/>
          <p:nvPr/>
        </p:nvSpPr>
        <p:spPr>
          <a:xfrm>
            <a:off x="2848025" y="3738575"/>
            <a:ext cx="1471500" cy="5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3D part for Light Sensor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75" name="Google Shape;75;p15"/>
          <p:cNvSpPr txBox="1"/>
          <p:nvPr/>
        </p:nvSpPr>
        <p:spPr>
          <a:xfrm>
            <a:off x="4577050" y="3746175"/>
            <a:ext cx="20811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3D parts for the Exhaust fan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76" name="Google Shape;76;p15"/>
          <p:cNvPicPr preferRelativeResize="0"/>
          <p:nvPr/>
        </p:nvPicPr>
        <p:blipFill rotWithShape="1">
          <a:blip r:embed="rId3">
            <a:alphaModFix/>
          </a:blip>
          <a:srcRect l="24146" t="32233" r="13810" b="12703"/>
          <a:stretch/>
        </p:blipFill>
        <p:spPr>
          <a:xfrm>
            <a:off x="906962" y="2038375"/>
            <a:ext cx="1309676" cy="1547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5"/>
          <p:cNvPicPr preferRelativeResize="0"/>
          <p:nvPr/>
        </p:nvPicPr>
        <p:blipFill rotWithShape="1">
          <a:blip r:embed="rId4">
            <a:alphaModFix/>
          </a:blip>
          <a:srcRect l="24155" t="27992" r="13763" b="16947"/>
          <a:stretch/>
        </p:blipFill>
        <p:spPr>
          <a:xfrm>
            <a:off x="2928925" y="2038375"/>
            <a:ext cx="1309701" cy="1547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77925" y="1049484"/>
            <a:ext cx="1905001" cy="2536689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5"/>
          <p:cNvPicPr preferRelativeResize="0"/>
          <p:nvPr/>
        </p:nvPicPr>
        <p:blipFill rotWithShape="1">
          <a:blip r:embed="rId6">
            <a:alphaModFix/>
          </a:blip>
          <a:srcRect l="9166" t="31875" r="12148" b="14516"/>
          <a:stretch/>
        </p:blipFill>
        <p:spPr>
          <a:xfrm>
            <a:off x="7022225" y="2038375"/>
            <a:ext cx="1706150" cy="1547802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5"/>
          <p:cNvSpPr txBox="1"/>
          <p:nvPr/>
        </p:nvSpPr>
        <p:spPr>
          <a:xfrm>
            <a:off x="7114525" y="3746175"/>
            <a:ext cx="17061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3D parts for Neopixel LED light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>
            <a:spLocks noGrp="1"/>
          </p:cNvSpPr>
          <p:nvPr>
            <p:ph type="title"/>
          </p:nvPr>
        </p:nvSpPr>
        <p:spPr>
          <a:xfrm>
            <a:off x="349350" y="4396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First: Building the Frame</a:t>
            </a:r>
            <a:endParaRPr/>
          </a:p>
        </p:txBody>
      </p:sp>
      <p:sp>
        <p:nvSpPr>
          <p:cNvPr id="86" name="Google Shape;86;p16"/>
          <p:cNvSpPr txBox="1">
            <a:spLocks noGrp="1"/>
          </p:cNvSpPr>
          <p:nvPr>
            <p:ph type="body" idx="1"/>
          </p:nvPr>
        </p:nvSpPr>
        <p:spPr>
          <a:xfrm>
            <a:off x="349350" y="101235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Find one long side, one short side of the greenhouse and two rods:</a:t>
            </a: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endParaRPr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Now, bring the lower ends of two sides closer:</a:t>
            </a:r>
            <a:br>
              <a:rPr lang="en"/>
            </a:br>
            <a:endParaRPr/>
          </a:p>
        </p:txBody>
      </p:sp>
      <p:pic>
        <p:nvPicPr>
          <p:cNvPr id="87" name="Google Shape;87;p16"/>
          <p:cNvPicPr preferRelativeResize="0"/>
          <p:nvPr/>
        </p:nvPicPr>
        <p:blipFill rotWithShape="1">
          <a:blip r:embed="rId3">
            <a:alphaModFix/>
          </a:blip>
          <a:srcRect t="10740" b="6389"/>
          <a:stretch/>
        </p:blipFill>
        <p:spPr>
          <a:xfrm>
            <a:off x="1002000" y="1604000"/>
            <a:ext cx="2325325" cy="1507125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 txBox="1"/>
          <p:nvPr/>
        </p:nvSpPr>
        <p:spPr>
          <a:xfrm>
            <a:off x="1700225" y="3015050"/>
            <a:ext cx="1129500" cy="2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</a:rPr>
              <a:t>Long-side</a:t>
            </a:r>
            <a:endParaRPr sz="1300">
              <a:solidFill>
                <a:schemeClr val="dk2"/>
              </a:solidFill>
            </a:endParaRPr>
          </a:p>
        </p:txBody>
      </p:sp>
      <p:pic>
        <p:nvPicPr>
          <p:cNvPr id="89" name="Google Shape;8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77204" y="1449980"/>
            <a:ext cx="1420574" cy="1815163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6"/>
          <p:cNvSpPr txBox="1"/>
          <p:nvPr/>
        </p:nvSpPr>
        <p:spPr>
          <a:xfrm>
            <a:off x="4168275" y="3265150"/>
            <a:ext cx="1129500" cy="2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</a:rPr>
              <a:t>Short-side</a:t>
            </a:r>
            <a:endParaRPr sz="1300">
              <a:solidFill>
                <a:schemeClr val="dk2"/>
              </a:solidFill>
            </a:endParaRPr>
          </a:p>
        </p:txBody>
      </p:sp>
      <p:pic>
        <p:nvPicPr>
          <p:cNvPr id="91" name="Google Shape;91;p16"/>
          <p:cNvPicPr preferRelativeResize="0"/>
          <p:nvPr/>
        </p:nvPicPr>
        <p:blipFill rotWithShape="1">
          <a:blip r:embed="rId5">
            <a:alphaModFix/>
          </a:blip>
          <a:srcRect t="41784" b="6982"/>
          <a:stretch/>
        </p:blipFill>
        <p:spPr>
          <a:xfrm>
            <a:off x="5671875" y="3539875"/>
            <a:ext cx="2432548" cy="935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6"/>
          <p:cNvPicPr preferRelativeResize="0"/>
          <p:nvPr/>
        </p:nvPicPr>
        <p:blipFill rotWithShape="1">
          <a:blip r:embed="rId6">
            <a:alphaModFix/>
          </a:blip>
          <a:srcRect t="29316" b="41380"/>
          <a:stretch/>
        </p:blipFill>
        <p:spPr>
          <a:xfrm>
            <a:off x="5568502" y="2171375"/>
            <a:ext cx="2602629" cy="572701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6"/>
          <p:cNvSpPr txBox="1"/>
          <p:nvPr/>
        </p:nvSpPr>
        <p:spPr>
          <a:xfrm>
            <a:off x="6305063" y="2826125"/>
            <a:ext cx="1129500" cy="2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</a:rPr>
              <a:t>Two rods</a:t>
            </a:r>
            <a:endParaRPr sz="13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7"/>
          <p:cNvSpPr txBox="1">
            <a:spLocks noGrp="1"/>
          </p:cNvSpPr>
          <p:nvPr>
            <p:ph type="title"/>
          </p:nvPr>
        </p:nvSpPr>
        <p:spPr>
          <a:xfrm>
            <a:off x="311700" y="2301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Building the Frame (Continued.)</a:t>
            </a:r>
            <a:endParaRPr/>
          </a:p>
        </p:txBody>
      </p:sp>
      <p:sp>
        <p:nvSpPr>
          <p:cNvPr id="99" name="Google Shape;99;p17"/>
          <p:cNvSpPr txBox="1">
            <a:spLocks noGrp="1"/>
          </p:cNvSpPr>
          <p:nvPr>
            <p:ph type="body" idx="1"/>
          </p:nvPr>
        </p:nvSpPr>
        <p:spPr>
          <a:xfrm>
            <a:off x="311700" y="861163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Just try to attach lower portion of the two ends (Don’t worry about attaching the full length now)</a:t>
            </a: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Now, slowly attach the bottom 3D printed part:</a:t>
            </a:r>
            <a:endParaRPr/>
          </a:p>
        </p:txBody>
      </p:sp>
      <p:pic>
        <p:nvPicPr>
          <p:cNvPr id="100" name="Google Shape;100;p17"/>
          <p:cNvPicPr preferRelativeResize="0"/>
          <p:nvPr/>
        </p:nvPicPr>
        <p:blipFill rotWithShape="1">
          <a:blip r:embed="rId3">
            <a:alphaModFix/>
          </a:blip>
          <a:srcRect t="33488"/>
          <a:stretch/>
        </p:blipFill>
        <p:spPr>
          <a:xfrm>
            <a:off x="1382875" y="1671225"/>
            <a:ext cx="2076227" cy="1037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1" name="Google Shape;101;p17"/>
          <p:cNvCxnSpPr/>
          <p:nvPr/>
        </p:nvCxnSpPr>
        <p:spPr>
          <a:xfrm>
            <a:off x="3791038" y="2257525"/>
            <a:ext cx="76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02" name="Google Shape;102;p17"/>
          <p:cNvPicPr preferRelativeResize="0"/>
          <p:nvPr/>
        </p:nvPicPr>
        <p:blipFill rotWithShape="1">
          <a:blip r:embed="rId4">
            <a:alphaModFix/>
          </a:blip>
          <a:srcRect t="24590" b="19649"/>
          <a:stretch/>
        </p:blipFill>
        <p:spPr>
          <a:xfrm>
            <a:off x="4892175" y="1671225"/>
            <a:ext cx="2476370" cy="103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15164" y="3350802"/>
            <a:ext cx="1811651" cy="13604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4" name="Google Shape;104;p17"/>
          <p:cNvCxnSpPr/>
          <p:nvPr/>
        </p:nvCxnSpPr>
        <p:spPr>
          <a:xfrm>
            <a:off x="3791038" y="4031050"/>
            <a:ext cx="76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05" name="Google Shape;105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5400000">
            <a:off x="5276425" y="2956688"/>
            <a:ext cx="1519652" cy="202357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" name="Google Shape;106;p17"/>
          <p:cNvCxnSpPr/>
          <p:nvPr/>
        </p:nvCxnSpPr>
        <p:spPr>
          <a:xfrm rot="10800000">
            <a:off x="2636225" y="4243150"/>
            <a:ext cx="2220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7" name="Google Shape;107;p17"/>
          <p:cNvCxnSpPr/>
          <p:nvPr/>
        </p:nvCxnSpPr>
        <p:spPr>
          <a:xfrm>
            <a:off x="3047325" y="1720800"/>
            <a:ext cx="0" cy="2346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8" name="Google Shape;108;p17"/>
          <p:cNvCxnSpPr/>
          <p:nvPr/>
        </p:nvCxnSpPr>
        <p:spPr>
          <a:xfrm rot="10800000">
            <a:off x="3047325" y="2324250"/>
            <a:ext cx="0" cy="2415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9" name="Google Shape;109;p17"/>
          <p:cNvCxnSpPr/>
          <p:nvPr/>
        </p:nvCxnSpPr>
        <p:spPr>
          <a:xfrm rot="10800000">
            <a:off x="2636225" y="3660175"/>
            <a:ext cx="222000" cy="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18"/>
          <p:cNvPicPr preferRelativeResize="0"/>
          <p:nvPr/>
        </p:nvPicPr>
        <p:blipFill rotWithShape="1">
          <a:blip r:embed="rId3">
            <a:alphaModFix/>
          </a:blip>
          <a:srcRect t="17028" b="24815"/>
          <a:stretch/>
        </p:blipFill>
        <p:spPr>
          <a:xfrm rot="10800000" flipH="1">
            <a:off x="1067825" y="1555525"/>
            <a:ext cx="2574449" cy="1124374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8"/>
          <p:cNvSpPr txBox="1">
            <a:spLocks noGrp="1"/>
          </p:cNvSpPr>
          <p:nvPr>
            <p:ph type="title"/>
          </p:nvPr>
        </p:nvSpPr>
        <p:spPr>
          <a:xfrm>
            <a:off x="311700" y="2287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Building the Frame (Continued.)</a:t>
            </a:r>
            <a:endParaRPr/>
          </a:p>
        </p:txBody>
      </p:sp>
      <p:sp>
        <p:nvSpPr>
          <p:cNvPr id="116" name="Google Shape;116;p18"/>
          <p:cNvSpPr txBox="1">
            <a:spLocks noGrp="1"/>
          </p:cNvSpPr>
          <p:nvPr>
            <p:ph type="body" idx="1"/>
          </p:nvPr>
        </p:nvSpPr>
        <p:spPr>
          <a:xfrm>
            <a:off x="311700" y="8014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After attaching the lower portions of the sides with the 3D printed base, now try to attach the remaining upper part of the sides:</a:t>
            </a: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Now, keep on doing the same to attach other two sides to these sides:</a:t>
            </a:r>
            <a:endParaRPr/>
          </a:p>
        </p:txBody>
      </p:sp>
      <p:cxnSp>
        <p:nvCxnSpPr>
          <p:cNvPr id="117" name="Google Shape;117;p18"/>
          <p:cNvCxnSpPr/>
          <p:nvPr/>
        </p:nvCxnSpPr>
        <p:spPr>
          <a:xfrm>
            <a:off x="3841163" y="2117713"/>
            <a:ext cx="76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18" name="Google Shape;118;p18"/>
          <p:cNvCxnSpPr/>
          <p:nvPr/>
        </p:nvCxnSpPr>
        <p:spPr>
          <a:xfrm rot="10800000">
            <a:off x="3030100" y="2171650"/>
            <a:ext cx="0" cy="2433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19" name="Google Shape;119;p18"/>
          <p:cNvCxnSpPr/>
          <p:nvPr/>
        </p:nvCxnSpPr>
        <p:spPr>
          <a:xfrm>
            <a:off x="3030100" y="1641450"/>
            <a:ext cx="0" cy="3006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20" name="Google Shape;120;p18"/>
          <p:cNvPicPr preferRelativeResize="0"/>
          <p:nvPr/>
        </p:nvPicPr>
        <p:blipFill rotWithShape="1">
          <a:blip r:embed="rId4">
            <a:alphaModFix/>
          </a:blip>
          <a:srcRect t="22662" b="32031"/>
          <a:stretch/>
        </p:blipFill>
        <p:spPr>
          <a:xfrm flipH="1">
            <a:off x="4809281" y="1540787"/>
            <a:ext cx="3306619" cy="1124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8"/>
          <p:cNvPicPr preferRelativeResize="0"/>
          <p:nvPr/>
        </p:nvPicPr>
        <p:blipFill rotWithShape="1">
          <a:blip r:embed="rId5">
            <a:alphaModFix/>
          </a:blip>
          <a:srcRect l="3381" t="22087" b="41849"/>
          <a:stretch/>
        </p:blipFill>
        <p:spPr>
          <a:xfrm>
            <a:off x="2220063" y="3245674"/>
            <a:ext cx="4011423" cy="1124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9"/>
          <p:cNvSpPr txBox="1">
            <a:spLocks noGrp="1"/>
          </p:cNvSpPr>
          <p:nvPr>
            <p:ph type="body" idx="1"/>
          </p:nvPr>
        </p:nvSpPr>
        <p:spPr>
          <a:xfrm>
            <a:off x="340350" y="801425"/>
            <a:ext cx="8283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After finishing building the full structure, put two rods together through the hole of the shorter side</a:t>
            </a: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Put the blue caps at the two ends of the rods</a:t>
            </a:r>
            <a:br>
              <a:rPr lang="en"/>
            </a:br>
            <a:br>
              <a:rPr lang="en"/>
            </a:br>
            <a:endParaRPr/>
          </a:p>
        </p:txBody>
      </p:sp>
      <p:sp>
        <p:nvSpPr>
          <p:cNvPr id="127" name="Google Shape;127;p19"/>
          <p:cNvSpPr txBox="1">
            <a:spLocks noGrp="1"/>
          </p:cNvSpPr>
          <p:nvPr>
            <p:ph type="title"/>
          </p:nvPr>
        </p:nvSpPr>
        <p:spPr>
          <a:xfrm>
            <a:off x="311700" y="2287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Building the Frame (Continued)</a:t>
            </a:r>
            <a:endParaRPr/>
          </a:p>
        </p:txBody>
      </p:sp>
      <p:pic>
        <p:nvPicPr>
          <p:cNvPr id="128" name="Google Shape;128;p19"/>
          <p:cNvPicPr preferRelativeResize="0"/>
          <p:nvPr/>
        </p:nvPicPr>
        <p:blipFill rotWithShape="1">
          <a:blip r:embed="rId3">
            <a:alphaModFix/>
          </a:blip>
          <a:srcRect l="38859" t="38776" r="32023" b="35056"/>
          <a:stretch/>
        </p:blipFill>
        <p:spPr>
          <a:xfrm>
            <a:off x="1951500" y="3557500"/>
            <a:ext cx="1106575" cy="119097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9" name="Google Shape;129;p19"/>
          <p:cNvCxnSpPr/>
          <p:nvPr/>
        </p:nvCxnSpPr>
        <p:spPr>
          <a:xfrm>
            <a:off x="3563065" y="4322959"/>
            <a:ext cx="548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30" name="Google Shape;130;p19"/>
          <p:cNvPicPr preferRelativeResize="0"/>
          <p:nvPr/>
        </p:nvPicPr>
        <p:blipFill rotWithShape="1">
          <a:blip r:embed="rId4">
            <a:alphaModFix/>
          </a:blip>
          <a:srcRect l="30498" t="35384" r="37922" b="37253"/>
          <a:stretch/>
        </p:blipFill>
        <p:spPr>
          <a:xfrm>
            <a:off x="4653075" y="3592500"/>
            <a:ext cx="1187324" cy="1231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9"/>
          <p:cNvPicPr preferRelativeResize="0"/>
          <p:nvPr/>
        </p:nvPicPr>
        <p:blipFill rotWithShape="1">
          <a:blip r:embed="rId5">
            <a:alphaModFix/>
          </a:blip>
          <a:srcRect l="17635" t="18367" r="20440" b="36658"/>
          <a:stretch/>
        </p:blipFill>
        <p:spPr>
          <a:xfrm>
            <a:off x="1886500" y="1549301"/>
            <a:ext cx="1520102" cy="1260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9"/>
          <p:cNvPicPr preferRelativeResize="0"/>
          <p:nvPr/>
        </p:nvPicPr>
        <p:blipFill rotWithShape="1">
          <a:blip r:embed="rId6">
            <a:alphaModFix/>
          </a:blip>
          <a:srcRect l="42109" t="32669" r="13263" b="31266"/>
          <a:stretch/>
        </p:blipFill>
        <p:spPr>
          <a:xfrm>
            <a:off x="4653071" y="1549300"/>
            <a:ext cx="1404129" cy="12953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3" name="Google Shape;133;p19"/>
          <p:cNvCxnSpPr/>
          <p:nvPr/>
        </p:nvCxnSpPr>
        <p:spPr>
          <a:xfrm>
            <a:off x="3677216" y="2196954"/>
            <a:ext cx="6267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34" name="Google Shape;134;p19"/>
          <p:cNvSpPr txBox="1"/>
          <p:nvPr/>
        </p:nvSpPr>
        <p:spPr>
          <a:xfrm>
            <a:off x="2235400" y="2760925"/>
            <a:ext cx="1323600" cy="1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Outside</a:t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135" name="Google Shape;135;p19"/>
          <p:cNvSpPr txBox="1"/>
          <p:nvPr/>
        </p:nvSpPr>
        <p:spPr>
          <a:xfrm>
            <a:off x="5074338" y="2760925"/>
            <a:ext cx="1323600" cy="1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Inside</a:t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 txBox="1"/>
          <p:nvPr/>
        </p:nvSpPr>
        <p:spPr>
          <a:xfrm>
            <a:off x="3613525" y="3957275"/>
            <a:ext cx="2105400" cy="4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</a:rPr>
              <a:t>You can attach the 5V power cable to the shield</a:t>
            </a:r>
            <a:endParaRPr sz="1300">
              <a:solidFill>
                <a:schemeClr val="dk2"/>
              </a:solidFill>
            </a:endParaRPr>
          </a:p>
        </p:txBody>
      </p:sp>
      <p:sp>
        <p:nvSpPr>
          <p:cNvPr id="141" name="Google Shape;141;p20"/>
          <p:cNvSpPr txBox="1">
            <a:spLocks noGrp="1"/>
          </p:cNvSpPr>
          <p:nvPr>
            <p:ph type="body" idx="1"/>
          </p:nvPr>
        </p:nvSpPr>
        <p:spPr>
          <a:xfrm>
            <a:off x="340350" y="8014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Now, you can start attaching the 3D pieces. This is for the Shield of the Micro:bit</a:t>
            </a: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Now, you can attach the Crowtail shield in this way:</a:t>
            </a:r>
            <a:endParaRPr/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42" name="Google Shape;142;p20"/>
          <p:cNvSpPr txBox="1">
            <a:spLocks noGrp="1"/>
          </p:cNvSpPr>
          <p:nvPr>
            <p:ph type="title"/>
          </p:nvPr>
        </p:nvSpPr>
        <p:spPr>
          <a:xfrm>
            <a:off x="311700" y="2287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Attaching the 3D Pieces</a:t>
            </a:r>
            <a:endParaRPr/>
          </a:p>
        </p:txBody>
      </p:sp>
      <p:cxnSp>
        <p:nvCxnSpPr>
          <p:cNvPr id="143" name="Google Shape;143;p20"/>
          <p:cNvCxnSpPr/>
          <p:nvPr/>
        </p:nvCxnSpPr>
        <p:spPr>
          <a:xfrm>
            <a:off x="3229588" y="2155063"/>
            <a:ext cx="769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44" name="Google Shape;144;p20"/>
          <p:cNvPicPr preferRelativeResize="0"/>
          <p:nvPr/>
        </p:nvPicPr>
        <p:blipFill rotWithShape="1">
          <a:blip r:embed="rId3">
            <a:alphaModFix/>
          </a:blip>
          <a:srcRect l="16321" t="9303" r="20562" b="22687"/>
          <a:stretch/>
        </p:blipFill>
        <p:spPr>
          <a:xfrm>
            <a:off x="1434425" y="1519550"/>
            <a:ext cx="1570790" cy="1271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0"/>
          <p:cNvPicPr preferRelativeResize="0"/>
          <p:nvPr/>
        </p:nvPicPr>
        <p:blipFill rotWithShape="1">
          <a:blip r:embed="rId4">
            <a:alphaModFix/>
          </a:blip>
          <a:srcRect l="11884" t="9321" r="16178" b="12284"/>
          <a:stretch/>
        </p:blipFill>
        <p:spPr>
          <a:xfrm>
            <a:off x="4100450" y="1313726"/>
            <a:ext cx="1131549" cy="1641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0"/>
          <p:cNvPicPr preferRelativeResize="0"/>
          <p:nvPr/>
        </p:nvPicPr>
        <p:blipFill rotWithShape="1">
          <a:blip r:embed="rId5">
            <a:alphaModFix/>
          </a:blip>
          <a:srcRect l="5338" t="20559" r="4180" b="16681"/>
          <a:stretch/>
        </p:blipFill>
        <p:spPr>
          <a:xfrm>
            <a:off x="1655000" y="3496350"/>
            <a:ext cx="1504126" cy="138934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7" name="Google Shape;147;p20"/>
          <p:cNvCxnSpPr/>
          <p:nvPr/>
        </p:nvCxnSpPr>
        <p:spPr>
          <a:xfrm>
            <a:off x="3578388" y="4033463"/>
            <a:ext cx="22449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48" name="Google Shape;148;p20"/>
          <p:cNvPicPr preferRelativeResize="0"/>
          <p:nvPr/>
        </p:nvPicPr>
        <p:blipFill rotWithShape="1">
          <a:blip r:embed="rId6">
            <a:alphaModFix/>
          </a:blip>
          <a:srcRect t="19611" r="9739" b="25005"/>
          <a:stretch/>
        </p:blipFill>
        <p:spPr>
          <a:xfrm>
            <a:off x="6206881" y="3323725"/>
            <a:ext cx="1946747" cy="15906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9" name="Google Shape;149;p20"/>
          <p:cNvCxnSpPr/>
          <p:nvPr/>
        </p:nvCxnSpPr>
        <p:spPr>
          <a:xfrm rot="10800000" flipH="1">
            <a:off x="5607450" y="3904650"/>
            <a:ext cx="774300" cy="4461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1"/>
          <p:cNvSpPr txBox="1">
            <a:spLocks noGrp="1"/>
          </p:cNvSpPr>
          <p:nvPr>
            <p:ph type="body" idx="1"/>
          </p:nvPr>
        </p:nvSpPr>
        <p:spPr>
          <a:xfrm>
            <a:off x="340350" y="8014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Now, you can put the I2C hub inside the silver or green colored 3D part.</a:t>
            </a: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br>
              <a:rPr lang="en"/>
            </a:b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Now, you can attach to the I2C Hub to the I2C port of the Shield using the four pin wire:</a:t>
            </a:r>
            <a:endParaRPr/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55" name="Google Shape;155;p21"/>
          <p:cNvSpPr txBox="1">
            <a:spLocks noGrp="1"/>
          </p:cNvSpPr>
          <p:nvPr>
            <p:ph type="title"/>
          </p:nvPr>
        </p:nvSpPr>
        <p:spPr>
          <a:xfrm>
            <a:off x="311700" y="2287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Attaching the 3D Pieces</a:t>
            </a:r>
            <a:endParaRPr/>
          </a:p>
        </p:txBody>
      </p:sp>
      <p:pic>
        <p:nvPicPr>
          <p:cNvPr id="156" name="Google Shape;156;p21"/>
          <p:cNvPicPr preferRelativeResize="0"/>
          <p:nvPr/>
        </p:nvPicPr>
        <p:blipFill rotWithShape="1">
          <a:blip r:embed="rId3">
            <a:alphaModFix/>
          </a:blip>
          <a:srcRect l="16198" t="40125" r="12975" b="29519"/>
          <a:stretch/>
        </p:blipFill>
        <p:spPr>
          <a:xfrm>
            <a:off x="1205087" y="1350296"/>
            <a:ext cx="1946750" cy="11109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7" name="Google Shape;157;p21"/>
          <p:cNvCxnSpPr/>
          <p:nvPr/>
        </p:nvCxnSpPr>
        <p:spPr>
          <a:xfrm>
            <a:off x="3430563" y="1875813"/>
            <a:ext cx="67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58" name="Google Shape;158;p21"/>
          <p:cNvPicPr preferRelativeResize="0"/>
          <p:nvPr/>
        </p:nvPicPr>
        <p:blipFill rotWithShape="1">
          <a:blip r:embed="rId4">
            <a:alphaModFix/>
          </a:blip>
          <a:srcRect l="14246" t="33577" r="16597" b="31823"/>
          <a:stretch/>
        </p:blipFill>
        <p:spPr>
          <a:xfrm>
            <a:off x="4343399" y="1350295"/>
            <a:ext cx="1833350" cy="1221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1"/>
          <p:cNvPicPr preferRelativeResize="0"/>
          <p:nvPr/>
        </p:nvPicPr>
        <p:blipFill rotWithShape="1">
          <a:blip r:embed="rId5">
            <a:alphaModFix/>
          </a:blip>
          <a:srcRect l="12438" t="44050" r="23144" b="24203"/>
          <a:stretch/>
        </p:blipFill>
        <p:spPr>
          <a:xfrm>
            <a:off x="6683150" y="1373512"/>
            <a:ext cx="1790401" cy="1174902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1"/>
          <p:cNvSpPr txBox="1"/>
          <p:nvPr/>
        </p:nvSpPr>
        <p:spPr>
          <a:xfrm>
            <a:off x="6260600" y="1802175"/>
            <a:ext cx="4227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or</a:t>
            </a:r>
            <a:endParaRPr>
              <a:solidFill>
                <a:schemeClr val="dk2"/>
              </a:solidFill>
            </a:endParaRPr>
          </a:p>
        </p:txBody>
      </p:sp>
      <p:pic>
        <p:nvPicPr>
          <p:cNvPr id="161" name="Google Shape;161;p21"/>
          <p:cNvPicPr preferRelativeResize="0"/>
          <p:nvPr/>
        </p:nvPicPr>
        <p:blipFill rotWithShape="1">
          <a:blip r:embed="rId6">
            <a:alphaModFix/>
          </a:blip>
          <a:srcRect t="26251" b="29936"/>
          <a:stretch/>
        </p:blipFill>
        <p:spPr>
          <a:xfrm>
            <a:off x="2672000" y="3190100"/>
            <a:ext cx="3000776" cy="1750625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1"/>
          <p:cNvSpPr txBox="1"/>
          <p:nvPr/>
        </p:nvSpPr>
        <p:spPr>
          <a:xfrm>
            <a:off x="6646750" y="3711175"/>
            <a:ext cx="1998000" cy="8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</a:rPr>
              <a:t>(Some I2C hubs have six ports, and some I2C hubs have six ports. We only need four port for our project.)</a:t>
            </a:r>
            <a:endParaRPr sz="1300">
              <a:solidFill>
                <a:schemeClr val="dk2"/>
              </a:solidFill>
            </a:endParaRPr>
          </a:p>
        </p:txBody>
      </p:sp>
      <p:sp>
        <p:nvSpPr>
          <p:cNvPr id="163" name="Google Shape;163;p21"/>
          <p:cNvSpPr txBox="1"/>
          <p:nvPr/>
        </p:nvSpPr>
        <p:spPr>
          <a:xfrm>
            <a:off x="6543400" y="3410275"/>
            <a:ext cx="422700" cy="3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</a:rPr>
              <a:t>💡</a:t>
            </a:r>
            <a:endParaRPr sz="2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794</Words>
  <Application>Microsoft Office PowerPoint</Application>
  <PresentationFormat>On-screen Show (16:9)</PresentationFormat>
  <Paragraphs>79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Arial</vt:lpstr>
      <vt:lpstr>Simple Light</vt:lpstr>
      <vt:lpstr>Module 5 Building the Greenhouse!</vt:lpstr>
      <vt:lpstr>3D printed parts needed… </vt:lpstr>
      <vt:lpstr>3D printed parts needed… </vt:lpstr>
      <vt:lpstr>First: Building the Frame</vt:lpstr>
      <vt:lpstr>Building the Frame (Continued.)</vt:lpstr>
      <vt:lpstr>Building the Frame (Continued.)</vt:lpstr>
      <vt:lpstr>Building the Frame (Continued)</vt:lpstr>
      <vt:lpstr>Attaching the 3D Pieces</vt:lpstr>
      <vt:lpstr>Attaching the 3D Pieces</vt:lpstr>
      <vt:lpstr>Attaching the 3D Pieces</vt:lpstr>
      <vt:lpstr>Attaching the 3D Pieces</vt:lpstr>
      <vt:lpstr>Attaching the 3D Pieces</vt:lpstr>
      <vt:lpstr>Attaching the 3D Pieces</vt:lpstr>
      <vt:lpstr>Attaching the 3D Pieces</vt:lpstr>
      <vt:lpstr>Attaching the 3D Pieces</vt:lpstr>
      <vt:lpstr>Attaching the 3D Pieces</vt:lpstr>
      <vt:lpstr>Attaching the 3D Pieces</vt:lpstr>
      <vt:lpstr>Final Greenhouse: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Ahmad-Desktop</dc:creator>
  <cp:lastModifiedBy>Sheikh Ahmad Shah</cp:lastModifiedBy>
  <cp:revision>1</cp:revision>
  <dcterms:modified xsi:type="dcterms:W3CDTF">2025-06-18T03:56:11Z</dcterms:modified>
</cp:coreProperties>
</file>